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100"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1104" r:id="rId400"/>
    <p:sldId id="1105"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 id="1106" r:id="rId526"/>
    <p:sldId id="858" r:id="rId5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9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583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21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6" name="Rectangle 5">
            <a:extLst>
              <a:ext uri="{FF2B5EF4-FFF2-40B4-BE49-F238E27FC236}">
                <a16:creationId xmlns:a16="http://schemas.microsoft.com/office/drawing/2014/main" id="{D95B5DA9-2469-4131-B3C7-8C95A7B5F993}"/>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0AE1FD-A832-4380-AE40-3766C49C27F5}"/>
              </a:ext>
            </a:extLst>
          </p:cNvPr>
          <p:cNvSpPr/>
          <p:nvPr/>
        </p:nvSpPr>
        <p:spPr>
          <a:xfrm>
            <a:off x="136511" y="1340768"/>
            <a:ext cx="8870978" cy="455509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F8D36C-3CE9-4103-9316-2F5E65A3CDB9}"/>
              </a:ext>
            </a:extLst>
          </p:cNvPr>
          <p:cNvSpPr/>
          <p:nvPr/>
        </p:nvSpPr>
        <p:spPr>
          <a:xfrm>
            <a:off x="136511" y="1340768"/>
            <a:ext cx="8964488"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todayDateTime </a:t>
            </a:r>
            <a:r>
              <a:rPr lang="en-US" dirty="0">
                <a:solidFill>
                  <a:srgbClr val="834689"/>
                </a:solidFill>
                <a:latin typeface="Arial" panose="020B0604020202020204" pitchFamily="34" charset="0"/>
                <a:cs typeface="Arial" panose="020B0604020202020204" pitchFamily="34" charset="0"/>
              </a:rPr>
              <a:t>DATETIME </a:t>
            </a:r>
            <a:r>
              <a:rPr lang="en-US" dirty="0">
                <a:solidFill>
                  <a:srgbClr val="006C86"/>
                </a:solidFill>
                <a:latin typeface="Arial" panose="020B0604020202020204" pitchFamily="34" charset="0"/>
                <a:cs typeface="Arial" panose="020B0604020202020204" pitchFamily="34" charset="0"/>
              </a:rPr>
              <a:t>DEFAULT</a:t>
            </a:r>
            <a:r>
              <a:rPr lang="en-US" dirty="0">
                <a:latin typeface="Liberation Mono"/>
                <a:cs typeface="Arial" panose="020B0604020202020204" pitchFamily="34" charset="0"/>
              </a:rPr>
              <a:t> </a:t>
            </a:r>
            <a:r>
              <a:rPr lang="en-US" b="1" dirty="0">
                <a:latin typeface="Arial" panose="020B0604020202020204" pitchFamily="34" charset="0"/>
                <a:cs typeface="Arial" panose="020B0604020202020204" pitchFamily="34" charset="0"/>
              </a:rPr>
              <a:t>NOW() </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sz="2000" b="1" i="1" dirty="0">
                <a:solidFill>
                  <a:srgbClr val="C00000"/>
                </a:solidFill>
                <a:latin typeface="Arial" panose="020B0604020202020204" pitchFamily="34" charset="0"/>
                <a:cs typeface="Arial" panose="020B0604020202020204" pitchFamily="34" charset="0"/>
              </a:rPr>
              <a:t>fn1</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sz="2000" b="1" dirty="0">
                <a:solidFill>
                  <a:srgbClr val="00B050"/>
                </a:solidFill>
                <a:latin typeface="Liberation Mono"/>
              </a:rPr>
              <a:t>// ERROR disallowed function: `fn1`.</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3131D9D2-D8F1-45E4-9978-8283E50E3F1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a:extLst>
              <a:ext uri="{FF2B5EF4-FFF2-40B4-BE49-F238E27FC236}">
                <a16:creationId xmlns:a16="http://schemas.microsoft.com/office/drawing/2014/main" id="{ABFE5E2B-E49A-4CB9-954D-6364FDC92CD1}"/>
              </a:ext>
            </a:extLst>
          </p:cNvPr>
          <p:cNvSpPr/>
          <p:nvPr/>
        </p:nvSpPr>
        <p:spPr>
          <a:xfrm>
            <a:off x="79737"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7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must be given a value when a new record is inserted.</a:t>
            </a:r>
          </a:p>
        </p:txBody>
      </p:sp>
      <p:sp>
        <p:nvSpPr>
          <p:cNvPr id="5" name="TextBox 4"/>
          <p:cNvSpPr txBox="1"/>
          <p:nvPr/>
        </p:nvSpPr>
        <p:spPr>
          <a:xfrm>
            <a:off x="138545" y="381795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6" name="Rectangle 5">
            <a:extLst>
              <a:ext uri="{FF2B5EF4-FFF2-40B4-BE49-F238E27FC236}">
                <a16:creationId xmlns:a16="http://schemas.microsoft.com/office/drawing/2014/main" id="{59638460-2AAC-4DDF-915B-CF1FE2D031B6}"/>
              </a:ext>
            </a:extLst>
          </p:cNvPr>
          <p:cNvSpPr/>
          <p:nvPr/>
        </p:nvSpPr>
        <p:spPr>
          <a:xfrm>
            <a:off x="138545" y="4823942"/>
            <a:ext cx="5760640" cy="769441"/>
          </a:xfrm>
          <a:prstGeom prst="rect">
            <a:avLst/>
          </a:prstGeom>
        </p:spPr>
        <p:txBody>
          <a:bodyPr wrap="square">
            <a:spAutoFit/>
          </a:bodyPr>
          <a:lstStyle/>
          <a:p>
            <a:r>
              <a:rPr lang="en-IN" sz="2200" dirty="0">
                <a:solidFill>
                  <a:srgbClr val="006C86"/>
                </a:solidFill>
                <a:latin typeface="Open sans"/>
              </a:rPr>
              <a:t>Primary key in a relation is always associated with an INDEX object.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71639" y="1844824"/>
            <a:ext cx="8839200" cy="29030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must contain unique values. If the primary key consists of multiple columns, the combination of values in these columns must be unique.</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545627" y="1635765"/>
            <a:ext cx="3355379"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545627" y="3839669"/>
            <a:ext cx="427165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4359148" y="1635765"/>
            <a:ext cx="453333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91544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489"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6" name="Rectangle 15">
            <a:extLst>
              <a:ext uri="{FF2B5EF4-FFF2-40B4-BE49-F238E27FC236}">
                <a16:creationId xmlns:a16="http://schemas.microsoft.com/office/drawing/2014/main" id="{D9A51BB9-98B8-4A94-A83D-7C4A3BEAF5BF}"/>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341016" y="1418268"/>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3624896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8" name="Rectangle 7">
            <a:extLst>
              <a:ext uri="{FF2B5EF4-FFF2-40B4-BE49-F238E27FC236}">
                <a16:creationId xmlns:a16="http://schemas.microsoft.com/office/drawing/2014/main" id="{FFBAED51-B723-41F2-88F2-26DC5376F63C}"/>
              </a:ext>
            </a:extLst>
          </p:cNvPr>
          <p:cNvSpPr/>
          <p:nvPr/>
        </p:nvSpPr>
        <p:spPr>
          <a:xfrm>
            <a:off x="142659" y="1460957"/>
            <a:ext cx="885868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F799C9E-4C67-46EB-9E46-F447082207FC}"/>
              </a:ext>
            </a:extLst>
          </p:cNvPr>
          <p:cNvSpPr/>
          <p:nvPr/>
        </p:nvSpPr>
        <p:spPr>
          <a:xfrm>
            <a:off x="142659" y="1460957"/>
            <a:ext cx="8858682"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184374CF-8D3F-4DC6-AE0A-0B71934C7877}"/>
              </a:ext>
            </a:extLst>
          </p:cNvPr>
          <p:cNvSpPr/>
          <p:nvPr/>
        </p:nvSpPr>
        <p:spPr>
          <a:xfrm>
            <a:off x="341016" y="3789040"/>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775681" y="5552757"/>
            <a:ext cx="4215919"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9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25981</TotalTime>
  <Words>41409</Words>
  <Application>Microsoft Office PowerPoint</Application>
  <PresentationFormat>On-screen Show (4:3)</PresentationFormat>
  <Paragraphs>4620</Paragraphs>
  <Slides>526</Slides>
  <Notes>12</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526</vt:i4>
      </vt:variant>
    </vt:vector>
  </HeadingPairs>
  <TitlesOfParts>
    <vt:vector size="56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5013</cp:revision>
  <dcterms:created xsi:type="dcterms:W3CDTF">2015-10-09T06:09:34Z</dcterms:created>
  <dcterms:modified xsi:type="dcterms:W3CDTF">2020-05-02T08:48:42Z</dcterms:modified>
</cp:coreProperties>
</file>